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68" r:id="rId6"/>
    <p:sldId id="269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E4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95"/>
  </p:normalViewPr>
  <p:slideViewPr>
    <p:cSldViewPr snapToGrid="0" snapToObjects="1">
      <p:cViewPr varScale="1">
        <p:scale>
          <a:sx n="95" d="100"/>
          <a:sy n="95" d="100"/>
        </p:scale>
        <p:origin x="184" y="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fld id="{6BFECD78-3C8E-49F2-8FAB-59489D168ABB}" type="datetimeFigureOut">
              <a:rPr lang="en-US" smtClean="0"/>
              <a:pPr/>
              <a:t>1/24/17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fld id="{0FB56013-B943-42BA-886F-6F9D4EB85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Bell M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Bell M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Bell M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Bell M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Bell M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Bell M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8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B9E481"/>
                </a:solidFill>
              </a:rPr>
              <a:t>Data Science in the Humanities</a:t>
            </a:r>
            <a:endParaRPr lang="en-US" dirty="0">
              <a:solidFill>
                <a:srgbClr val="B9E48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Exploratory Data Analysis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/>
          </a:p>
          <a:p>
            <a:r>
              <a:rPr lang="en-US" dirty="0" smtClean="0"/>
              <a:t>January </a:t>
            </a:r>
            <a:r>
              <a:rPr lang="en-US" dirty="0" smtClean="0"/>
              <a:t>24</a:t>
            </a:r>
            <a:r>
              <a:rPr lang="en-US" dirty="0" smtClean="0"/>
              <a:t>, </a:t>
            </a:r>
            <a:r>
              <a:rPr lang="en-US" dirty="0" smtClean="0"/>
              <a:t>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88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15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not just do confirmatory analysis / hypothesis testing?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38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Anscombe’s</a:t>
            </a:r>
            <a:r>
              <a:rPr lang="en-US" dirty="0" smtClean="0">
                <a:solidFill>
                  <a:schemeClr val="bg1"/>
                </a:solidFill>
              </a:rPr>
              <a:t> quartet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0400" y="1600200"/>
            <a:ext cx="6223199" cy="4525963"/>
          </a:xfrm>
        </p:spPr>
      </p:pic>
    </p:spTree>
    <p:extLst>
      <p:ext uri="{BB962C8B-B14F-4D97-AF65-F5344CB8AC3E}">
        <p14:creationId xmlns:p14="http://schemas.microsoft.com/office/powerpoint/2010/main" val="413191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0" y="1765300"/>
            <a:ext cx="8229600" cy="22987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B9E481"/>
                </a:solidFill>
              </a:rPr>
              <a:t>Why not just do exploratory analysis, or </a:t>
            </a:r>
            <a:r>
              <a:rPr lang="en-US" smtClean="0">
                <a:solidFill>
                  <a:srgbClr val="B9E481"/>
                </a:solidFill>
              </a:rPr>
              <a:t>be satisfied to </a:t>
            </a:r>
            <a:r>
              <a:rPr lang="en-US" dirty="0" smtClean="0">
                <a:solidFill>
                  <a:srgbClr val="B9E481"/>
                </a:solidFill>
              </a:rPr>
              <a:t>confirm hypotheses on </a:t>
            </a:r>
            <a:r>
              <a:rPr lang="en-US" smtClean="0">
                <a:solidFill>
                  <a:srgbClr val="B9E481"/>
                </a:solidFill>
              </a:rPr>
              <a:t>the same set you used to explore?</a:t>
            </a:r>
            <a:endParaRPr lang="en-US">
              <a:solidFill>
                <a:srgbClr val="B9E4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93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88" y="1654212"/>
            <a:ext cx="3751729" cy="10407575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800" y="-4523992"/>
            <a:ext cx="4000500" cy="1109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9343</TotalTime>
  <Words>46</Words>
  <Application>Microsoft Macintosh PowerPoint</Application>
  <PresentationFormat>On-screen Show (4:3)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Bell MT</vt:lpstr>
      <vt:lpstr>Arial</vt:lpstr>
      <vt:lpstr> Black </vt:lpstr>
      <vt:lpstr>PowerPoint Presentation</vt:lpstr>
      <vt:lpstr>Data Science in the Humanities</vt:lpstr>
      <vt:lpstr>Why not just do confirmatory analysis / hypothesis testing?</vt:lpstr>
      <vt:lpstr>Anscombe’s quartet</vt:lpstr>
      <vt:lpstr>Why not just do exploratory analysis, or be satisfied to confirm hypotheses on the same set you used to explore?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 the Humanities</dc:title>
  <dc:creator>tunder</dc:creator>
  <cp:lastModifiedBy>Microsoft Office User</cp:lastModifiedBy>
  <cp:revision>9</cp:revision>
  <dcterms:created xsi:type="dcterms:W3CDTF">2017-01-17T14:07:30Z</dcterms:created>
  <dcterms:modified xsi:type="dcterms:W3CDTF">2017-01-24T22:44:30Z</dcterms:modified>
</cp:coreProperties>
</file>

<file path=docProps/thumbnail.jpeg>
</file>